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643" r:id="rId2"/>
    <p:sldId id="644" r:id="rId3"/>
    <p:sldId id="267" r:id="rId4"/>
    <p:sldId id="258" r:id="rId5"/>
    <p:sldId id="260" r:id="rId6"/>
    <p:sldId id="272" r:id="rId7"/>
    <p:sldId id="645" r:id="rId8"/>
    <p:sldId id="646" r:id="rId9"/>
    <p:sldId id="31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Dang Thi" initials="MDT" lastIdx="1" clrIdx="0">
    <p:extLst>
      <p:ext uri="{19B8F6BF-5375-455C-9EA6-DF929625EA0E}">
        <p15:presenceInfo xmlns:p15="http://schemas.microsoft.com/office/powerpoint/2012/main" userId="S::7901916913@hochiminh.itrithuc.vn::f58f3b29-837c-4689-ba21-16be1b968f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67483-20D3-4988-B613-6B1502611D2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A88E2-71E9-462D-AF34-B29FAE23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0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" y="3009901"/>
            <a:ext cx="3078480" cy="38481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3" y="889004"/>
            <a:ext cx="3682021" cy="540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3" y="889000"/>
            <a:ext cx="2340867" cy="1926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1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6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D414-F743-4647-8B42-361C8267E73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B02E-97F0-4AA5-99E1-FBB04352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055"/>
          <p:cNvSpPr txBox="1"/>
          <p:nvPr/>
        </p:nvSpPr>
        <p:spPr>
          <a:xfrm>
            <a:off x="2018133" y="2362501"/>
            <a:ext cx="8379646" cy="8857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6093">
              <a:spcBef>
                <a:spcPct val="50000"/>
              </a:spcBef>
            </a:pPr>
            <a:r>
              <a:rPr lang="en-US" altLang="zh-CN" sz="518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Moân</a:t>
            </a:r>
            <a:r>
              <a:rPr lang="en-US" altLang="zh-CN" sz="51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: </a:t>
            </a:r>
            <a:r>
              <a:rPr lang="en-US" altLang="zh-CN" sz="518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Tieáng</a:t>
            </a:r>
            <a:r>
              <a:rPr lang="en-US" altLang="zh-CN" sz="518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 </a:t>
            </a:r>
            <a:r>
              <a:rPr lang="en-US" altLang="zh-CN" sz="518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Vieät</a:t>
            </a:r>
            <a:endParaRPr lang="en-US" altLang="zh-CN" sz="518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黑体" panose="02010609060101010101" pitchFamily="2" charset="-122"/>
            </a:endParaRPr>
          </a:p>
        </p:txBody>
      </p:sp>
      <p:sp>
        <p:nvSpPr>
          <p:cNvPr id="48" name="文本框 2055"/>
          <p:cNvSpPr txBox="1"/>
          <p:nvPr/>
        </p:nvSpPr>
        <p:spPr>
          <a:xfrm>
            <a:off x="2780360" y="3847498"/>
            <a:ext cx="7393511" cy="12695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6093">
              <a:spcBef>
                <a:spcPct val="50000"/>
              </a:spcBef>
            </a:pPr>
            <a:r>
              <a:rPr lang="en-US" altLang="zh-CN" sz="7674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Baøi</a:t>
            </a:r>
            <a:r>
              <a:rPr lang="en-US" altLang="zh-CN" sz="767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 5: </a:t>
            </a:r>
            <a:r>
              <a:rPr lang="en-US" altLang="zh-CN" sz="7674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OÂn</a:t>
            </a:r>
            <a:r>
              <a:rPr lang="en-US" altLang="zh-CN" sz="767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 </a:t>
            </a:r>
            <a:r>
              <a:rPr lang="en-US" altLang="zh-CN" sz="7674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黑体" panose="02010609060101010101" pitchFamily="2" charset="-122"/>
              </a:rPr>
              <a:t>taäp</a:t>
            </a:r>
            <a:endParaRPr lang="en-US" altLang="zh-CN" sz="7674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黑体" panose="02010609060101010101" pitchFamily="2" charset="-122"/>
            </a:endParaRPr>
          </a:p>
        </p:txBody>
      </p:sp>
      <p:sp>
        <p:nvSpPr>
          <p:cNvPr id="50" name="文本框 2054"/>
          <p:cNvSpPr txBox="1"/>
          <p:nvPr/>
        </p:nvSpPr>
        <p:spPr>
          <a:xfrm>
            <a:off x="2118890" y="596891"/>
            <a:ext cx="7893866" cy="826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6093">
              <a:spcBef>
                <a:spcPct val="50000"/>
              </a:spcBef>
            </a:pPr>
            <a:r>
              <a:rPr lang="en-US" altLang="zh-CN" sz="1919" b="1" dirty="0">
                <a:solidFill>
                  <a:schemeClr val="tx2"/>
                </a:solidFill>
                <a:latin typeface="VNI-Avo" pitchFamily="2" charset="0"/>
                <a:ea typeface="黑体" panose="02010609060101010101" pitchFamily="2" charset="-122"/>
              </a:rPr>
              <a:t>UÛY BAN NHAÂN DAÂN HUYEÄN NHAØ BEØ</a:t>
            </a:r>
          </a:p>
          <a:p>
            <a:pPr defTabSz="1086093">
              <a:spcBef>
                <a:spcPct val="50000"/>
              </a:spcBef>
            </a:pPr>
            <a:r>
              <a:rPr lang="en-US" altLang="zh-CN" sz="1919" b="1" dirty="0">
                <a:solidFill>
                  <a:schemeClr val="tx2"/>
                </a:solidFill>
                <a:latin typeface="VNI-Avo" pitchFamily="2" charset="0"/>
                <a:ea typeface="黑体" panose="02010609060101010101" pitchFamily="2" charset="-122"/>
              </a:rPr>
              <a:t>                    TRÖÔØNG TIEÅU HOÏC NGUYEÃN VIEÄT HOÀNG</a:t>
            </a:r>
            <a:endParaRPr lang="zh-CN" altLang="en-US" sz="1919" b="1" dirty="0">
              <a:solidFill>
                <a:schemeClr val="tx2"/>
              </a:solidFill>
              <a:latin typeface="VNI-Avo" pitchFamily="2" charset="0"/>
              <a:ea typeface="黑体" panose="02010609060101010101" pitchFamily="2" charset="-122"/>
            </a:endParaRPr>
          </a:p>
        </p:txBody>
      </p:sp>
      <p:sp>
        <p:nvSpPr>
          <p:cNvPr id="6" name="文本框 2054">
            <a:extLst>
              <a:ext uri="{FF2B5EF4-FFF2-40B4-BE49-F238E27FC236}">
                <a16:creationId xmlns:a16="http://schemas.microsoft.com/office/drawing/2014/main" id="{BF374B9A-78AA-45DF-A96B-A1C2DAAC4696}"/>
              </a:ext>
            </a:extLst>
          </p:cNvPr>
          <p:cNvSpPr txBox="1"/>
          <p:nvPr/>
        </p:nvSpPr>
        <p:spPr>
          <a:xfrm>
            <a:off x="2022605" y="1740955"/>
            <a:ext cx="7893866" cy="387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6093">
              <a:spcBef>
                <a:spcPct val="50000"/>
              </a:spcBef>
            </a:pPr>
            <a:r>
              <a:rPr lang="en-US" altLang="zh-CN" sz="1919" b="1" dirty="0">
                <a:solidFill>
                  <a:schemeClr val="tx2"/>
                </a:solidFill>
                <a:latin typeface="VNI-Avo" pitchFamily="2" charset="0"/>
                <a:ea typeface="黑体" panose="02010609060101010101" pitchFamily="2" charset="-122"/>
              </a:rPr>
              <a:t>CHÖÔNG TRÌNH HOÏC TAÏI NHAØ </a:t>
            </a:r>
            <a:endParaRPr lang="zh-CN" altLang="en-US" sz="1919" b="1" dirty="0">
              <a:solidFill>
                <a:schemeClr val="tx2"/>
              </a:solidFill>
              <a:latin typeface="VNI-Avo" pitchFamily="2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2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DA0155F7-300A-4BCA-85B8-99D03364708A}"/>
              </a:ext>
            </a:extLst>
          </p:cNvPr>
          <p:cNvSpPr txBox="1"/>
          <p:nvPr/>
        </p:nvSpPr>
        <p:spPr>
          <a:xfrm>
            <a:off x="813536" y="2251473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D2959D-13D0-4C0B-BBE0-EFB8C034E9CA}"/>
              </a:ext>
            </a:extLst>
          </p:cNvPr>
          <p:cNvSpPr txBox="1"/>
          <p:nvPr/>
        </p:nvSpPr>
        <p:spPr>
          <a:xfrm>
            <a:off x="10337522" y="2215322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46E20-C46D-465B-85BA-E23B1D2B47BD}"/>
              </a:ext>
            </a:extLst>
          </p:cNvPr>
          <p:cNvSpPr txBox="1"/>
          <p:nvPr/>
        </p:nvSpPr>
        <p:spPr>
          <a:xfrm>
            <a:off x="7166603" y="2190313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3C2516-A620-4A22-BC72-CEAC00C32348}"/>
              </a:ext>
            </a:extLst>
          </p:cNvPr>
          <p:cNvSpPr txBox="1"/>
          <p:nvPr/>
        </p:nvSpPr>
        <p:spPr>
          <a:xfrm>
            <a:off x="825085" y="5696241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qu</a:t>
            </a:r>
            <a:endParaRPr lang="en-US" sz="6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E7AEA8-ECA1-4377-94F8-645D2C2E6844}"/>
              </a:ext>
            </a:extLst>
          </p:cNvPr>
          <p:cNvSpPr txBox="1"/>
          <p:nvPr/>
        </p:nvSpPr>
        <p:spPr>
          <a:xfrm>
            <a:off x="4515868" y="5438716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5A834F-9D0F-4BA1-8CB6-9AE0772DDC87}"/>
              </a:ext>
            </a:extLst>
          </p:cNvPr>
          <p:cNvSpPr txBox="1"/>
          <p:nvPr/>
        </p:nvSpPr>
        <p:spPr>
          <a:xfrm>
            <a:off x="8367606" y="5465138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gi</a:t>
            </a:r>
            <a:endParaRPr lang="en-US" sz="6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C41424-6155-404E-8EF7-C086CD1F3A24}"/>
              </a:ext>
            </a:extLst>
          </p:cNvPr>
          <p:cNvSpPr txBox="1"/>
          <p:nvPr/>
        </p:nvSpPr>
        <p:spPr>
          <a:xfrm>
            <a:off x="4210425" y="2251473"/>
            <a:ext cx="1201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VNI-Avo" pitchFamily="2" charset="0"/>
              </a:rPr>
              <a:t>ph</a:t>
            </a:r>
            <a:endParaRPr lang="en-US" sz="6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D20C5-AE47-4207-A887-4C46F47510E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3" t="61974" r="52865" b="29716"/>
          <a:stretch/>
        </p:blipFill>
        <p:spPr bwMode="auto">
          <a:xfrm>
            <a:off x="150373" y="195360"/>
            <a:ext cx="2790856" cy="2025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4AB52C4-526E-4831-BC5F-AB3513C6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94" y="317906"/>
            <a:ext cx="2649270" cy="17802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076D2-CA89-4E33-8539-82C1D22EEEB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62398" r="54775" b="29288"/>
          <a:stretch/>
        </p:blipFill>
        <p:spPr bwMode="auto">
          <a:xfrm>
            <a:off x="6489231" y="631192"/>
            <a:ext cx="2286001" cy="1466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864C2-3D1C-4E4E-98C5-23F4F61594F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6" t="62549" r="37949" b="28663"/>
          <a:stretch/>
        </p:blipFill>
        <p:spPr bwMode="auto">
          <a:xfrm>
            <a:off x="8984055" y="131986"/>
            <a:ext cx="3001884" cy="2244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CBD052-2239-432F-B1BD-9193B20D55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7" t="60130" r="53061" b="31404"/>
          <a:stretch/>
        </p:blipFill>
        <p:spPr bwMode="auto">
          <a:xfrm>
            <a:off x="333034" y="3384688"/>
            <a:ext cx="2874697" cy="2356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65AE1-34B6-4A69-89E0-DBA1960005B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 t="60065" r="39216" b="29156"/>
          <a:stretch/>
        </p:blipFill>
        <p:spPr bwMode="auto">
          <a:xfrm>
            <a:off x="3955009" y="3633775"/>
            <a:ext cx="2322718" cy="1946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D827-1492-4E23-9FF2-1CE272378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63" y="3481741"/>
            <a:ext cx="2663416" cy="2162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14458B-3E00-4ECA-8EC7-6AE7DA7FC80F}"/>
              </a:ext>
            </a:extLst>
          </p:cNvPr>
          <p:cNvSpPr txBox="1"/>
          <p:nvPr/>
        </p:nvSpPr>
        <p:spPr>
          <a:xfrm>
            <a:off x="333033" y="2261487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pa </a:t>
            </a:r>
            <a:r>
              <a:rPr lang="en-US" sz="5400" b="1" dirty="0" err="1">
                <a:latin typeface="VNI-Avo" pitchFamily="2" charset="0"/>
              </a:rPr>
              <a:t>noâ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074D46-0EC1-4745-8BFD-6E12ED383178}"/>
              </a:ext>
            </a:extLst>
          </p:cNvPr>
          <p:cNvSpPr txBox="1"/>
          <p:nvPr/>
        </p:nvSpPr>
        <p:spPr>
          <a:xfrm>
            <a:off x="3864688" y="2268767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phoá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919875-7FA1-4564-8193-319BED07E133}"/>
              </a:ext>
            </a:extLst>
          </p:cNvPr>
          <p:cNvSpPr txBox="1"/>
          <p:nvPr/>
        </p:nvSpPr>
        <p:spPr>
          <a:xfrm>
            <a:off x="6694685" y="2390551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sö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töû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A82CD9-8222-419D-A1C9-E22DD1F5D40F}"/>
              </a:ext>
            </a:extLst>
          </p:cNvPr>
          <p:cNvSpPr txBox="1"/>
          <p:nvPr/>
        </p:nvSpPr>
        <p:spPr>
          <a:xfrm>
            <a:off x="9037984" y="2322199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xe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ngöïa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13A191-7711-4FB6-BD24-DCB1746549FC}"/>
              </a:ext>
            </a:extLst>
          </p:cNvPr>
          <p:cNvSpPr txBox="1"/>
          <p:nvPr/>
        </p:nvSpPr>
        <p:spPr>
          <a:xfrm>
            <a:off x="454421" y="5739312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quaø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43CB5-76A5-4075-BA1A-DE57DA1394C5}"/>
              </a:ext>
            </a:extLst>
          </p:cNvPr>
          <p:cNvSpPr txBox="1"/>
          <p:nvPr/>
        </p:nvSpPr>
        <p:spPr>
          <a:xfrm>
            <a:off x="4210423" y="5745206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y </a:t>
            </a:r>
            <a:r>
              <a:rPr lang="en-US" sz="5400" b="1" dirty="0" err="1">
                <a:latin typeface="VNI-Avo" pitchFamily="2" charset="0"/>
              </a:rPr>
              <a:t>só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60E85-CD88-404A-92A7-74B4B4DFB2F4}"/>
              </a:ext>
            </a:extLst>
          </p:cNvPr>
          <p:cNvSpPr txBox="1"/>
          <p:nvPr/>
        </p:nvSpPr>
        <p:spPr>
          <a:xfrm>
            <a:off x="7810386" y="5686653"/>
            <a:ext cx="32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giaù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veõ</a:t>
            </a:r>
            <a:endParaRPr lang="en-US" sz="5400" b="1" dirty="0"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7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38" grpId="0"/>
      <p:bldP spid="40" grpId="0"/>
      <p:bldP spid="8" grpId="1"/>
      <p:bldP spid="8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1C362F-C114-41EB-8F64-0D77C0186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93905"/>
              </p:ext>
            </p:extLst>
          </p:nvPr>
        </p:nvGraphicFramePr>
        <p:xfrm>
          <a:off x="582954" y="386462"/>
          <a:ext cx="10782625" cy="591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525">
                  <a:extLst>
                    <a:ext uri="{9D8B030D-6E8A-4147-A177-3AD203B41FA5}">
                      <a16:colId xmlns:a16="http://schemas.microsoft.com/office/drawing/2014/main" val="994462760"/>
                    </a:ext>
                  </a:extLst>
                </a:gridCol>
                <a:gridCol w="2156525">
                  <a:extLst>
                    <a:ext uri="{9D8B030D-6E8A-4147-A177-3AD203B41FA5}">
                      <a16:colId xmlns:a16="http://schemas.microsoft.com/office/drawing/2014/main" val="429152927"/>
                    </a:ext>
                  </a:extLst>
                </a:gridCol>
                <a:gridCol w="2156525">
                  <a:extLst>
                    <a:ext uri="{9D8B030D-6E8A-4147-A177-3AD203B41FA5}">
                      <a16:colId xmlns:a16="http://schemas.microsoft.com/office/drawing/2014/main" val="236676941"/>
                    </a:ext>
                  </a:extLst>
                </a:gridCol>
                <a:gridCol w="2156525">
                  <a:extLst>
                    <a:ext uri="{9D8B030D-6E8A-4147-A177-3AD203B41FA5}">
                      <a16:colId xmlns:a16="http://schemas.microsoft.com/office/drawing/2014/main" val="1861537178"/>
                    </a:ext>
                  </a:extLst>
                </a:gridCol>
                <a:gridCol w="2156525">
                  <a:extLst>
                    <a:ext uri="{9D8B030D-6E8A-4147-A177-3AD203B41FA5}">
                      <a16:colId xmlns:a16="http://schemas.microsoft.com/office/drawing/2014/main" val="4182215651"/>
                    </a:ext>
                  </a:extLst>
                </a:gridCol>
              </a:tblGrid>
              <a:tr h="761121"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2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2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2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2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63228"/>
                  </a:ext>
                </a:extLst>
              </a:tr>
              <a:tr h="761121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71250"/>
                  </a:ext>
                </a:extLst>
              </a:tr>
              <a:tr h="761121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29252"/>
                  </a:ext>
                </a:extLst>
              </a:tr>
              <a:tr h="908245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62339"/>
                  </a:ext>
                </a:extLst>
              </a:tr>
              <a:tr h="908245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960121"/>
                  </a:ext>
                </a:extLst>
              </a:tr>
              <a:tr h="908245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27510"/>
                  </a:ext>
                </a:extLst>
              </a:tr>
              <a:tr h="908245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00B05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rgbClr val="FFC000"/>
                          </a:solidFill>
                        </a:ln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0085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D7DF14-39D2-46EB-9E42-29EC554FD279}"/>
              </a:ext>
            </a:extLst>
          </p:cNvPr>
          <p:cNvSpPr txBox="1"/>
          <p:nvPr/>
        </p:nvSpPr>
        <p:spPr>
          <a:xfrm>
            <a:off x="3131352" y="975709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VNI-Avo" pitchFamily="2" charset="0"/>
              </a:rPr>
              <a:t>pa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47707-9843-4843-BD99-3662CA8A2ED8}"/>
              </a:ext>
            </a:extLst>
          </p:cNvPr>
          <p:cNvSpPr txBox="1"/>
          <p:nvPr/>
        </p:nvSpPr>
        <p:spPr>
          <a:xfrm>
            <a:off x="5356100" y="1020460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poâ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532344-DD6C-4CDE-BA97-459E1FBB3141}"/>
              </a:ext>
            </a:extLst>
          </p:cNvPr>
          <p:cNvSpPr txBox="1"/>
          <p:nvPr/>
        </p:nvSpPr>
        <p:spPr>
          <a:xfrm>
            <a:off x="5349722" y="1771143"/>
            <a:ext cx="1495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phoâ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79311-9424-4061-8057-BB63C25B7E46}"/>
              </a:ext>
            </a:extLst>
          </p:cNvPr>
          <p:cNvSpPr txBox="1"/>
          <p:nvPr/>
        </p:nvSpPr>
        <p:spPr>
          <a:xfrm>
            <a:off x="3040391" y="2664973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sa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03B91A-36C2-4F9D-A43B-5302957250E2}"/>
              </a:ext>
            </a:extLst>
          </p:cNvPr>
          <p:cNvSpPr txBox="1"/>
          <p:nvPr/>
        </p:nvSpPr>
        <p:spPr>
          <a:xfrm>
            <a:off x="3127472" y="3584107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xa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ED4A51-93FE-4E33-8BC1-38C595CCF504}"/>
              </a:ext>
            </a:extLst>
          </p:cNvPr>
          <p:cNvSpPr txBox="1"/>
          <p:nvPr/>
        </p:nvSpPr>
        <p:spPr>
          <a:xfrm>
            <a:off x="7216156" y="4474019"/>
            <a:ext cx="1857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queâ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CA8378-D50F-4148-B1FB-AF5D3A8F8929}"/>
              </a:ext>
            </a:extLst>
          </p:cNvPr>
          <p:cNvSpPr txBox="1"/>
          <p:nvPr/>
        </p:nvSpPr>
        <p:spPr>
          <a:xfrm>
            <a:off x="5169955" y="3584107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xoâ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BA8648-B9FA-412B-B29C-7E1483B1CF4E}"/>
              </a:ext>
            </a:extLst>
          </p:cNvPr>
          <p:cNvSpPr txBox="1"/>
          <p:nvPr/>
        </p:nvSpPr>
        <p:spPr>
          <a:xfrm>
            <a:off x="2969700" y="5387658"/>
            <a:ext cx="1730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gia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8A4523-30A1-4814-B649-E90AA1ACE2E2}"/>
              </a:ext>
            </a:extLst>
          </p:cNvPr>
          <p:cNvSpPr txBox="1"/>
          <p:nvPr/>
        </p:nvSpPr>
        <p:spPr>
          <a:xfrm>
            <a:off x="3127472" y="4438651"/>
            <a:ext cx="2021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qua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5D2C3A-D6D7-484B-A428-C0E6E4E5AF75}"/>
              </a:ext>
            </a:extLst>
          </p:cNvPr>
          <p:cNvSpPr txBox="1"/>
          <p:nvPr/>
        </p:nvSpPr>
        <p:spPr>
          <a:xfrm>
            <a:off x="5222071" y="5395917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gioâ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F35C75-5A54-4853-8E63-2F92220E1486}"/>
              </a:ext>
            </a:extLst>
          </p:cNvPr>
          <p:cNvSpPr txBox="1"/>
          <p:nvPr/>
        </p:nvSpPr>
        <p:spPr>
          <a:xfrm>
            <a:off x="7167023" y="1771143"/>
            <a:ext cx="1955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pheâ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591954-73E1-42E1-B840-526C3A8D3004}"/>
              </a:ext>
            </a:extLst>
          </p:cNvPr>
          <p:cNvSpPr txBox="1"/>
          <p:nvPr/>
        </p:nvSpPr>
        <p:spPr>
          <a:xfrm>
            <a:off x="7365864" y="2664973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seâ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DB94CE-3069-417F-AB2C-1C2E82BB475A}"/>
              </a:ext>
            </a:extLst>
          </p:cNvPr>
          <p:cNvSpPr txBox="1"/>
          <p:nvPr/>
        </p:nvSpPr>
        <p:spPr>
          <a:xfrm>
            <a:off x="7618261" y="3547423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xeâ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82F367-2E3C-4AFF-9095-78349C5FCCE4}"/>
              </a:ext>
            </a:extLst>
          </p:cNvPr>
          <p:cNvSpPr txBox="1"/>
          <p:nvPr/>
        </p:nvSpPr>
        <p:spPr>
          <a:xfrm>
            <a:off x="7409140" y="5424125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gieâ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5EF83-5C64-4F97-9F98-6ABCE3BA512E}"/>
              </a:ext>
            </a:extLst>
          </p:cNvPr>
          <p:cNvSpPr txBox="1"/>
          <p:nvPr/>
        </p:nvSpPr>
        <p:spPr>
          <a:xfrm>
            <a:off x="1332625" y="947487"/>
            <a:ext cx="88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111DA-89CB-4E2B-9E92-A1E8D89F0C8F}"/>
              </a:ext>
            </a:extLst>
          </p:cNvPr>
          <p:cNvSpPr txBox="1"/>
          <p:nvPr/>
        </p:nvSpPr>
        <p:spPr>
          <a:xfrm>
            <a:off x="974805" y="1792970"/>
            <a:ext cx="150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ph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C2053-6737-46D4-9BC3-6AC4F57C8EB4}"/>
              </a:ext>
            </a:extLst>
          </p:cNvPr>
          <p:cNvSpPr txBox="1"/>
          <p:nvPr/>
        </p:nvSpPr>
        <p:spPr>
          <a:xfrm>
            <a:off x="1284981" y="2659008"/>
            <a:ext cx="88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14202D-8249-4B40-9DCE-6E8AA883B8AE}"/>
              </a:ext>
            </a:extLst>
          </p:cNvPr>
          <p:cNvSpPr txBox="1"/>
          <p:nvPr/>
        </p:nvSpPr>
        <p:spPr>
          <a:xfrm>
            <a:off x="1284981" y="3564266"/>
            <a:ext cx="88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22AE6-F153-44AD-B82A-91CC6DF5DF15}"/>
              </a:ext>
            </a:extLst>
          </p:cNvPr>
          <p:cNvSpPr txBox="1"/>
          <p:nvPr/>
        </p:nvSpPr>
        <p:spPr>
          <a:xfrm>
            <a:off x="882739" y="4397855"/>
            <a:ext cx="150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qu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D750F-1306-4AB4-83D7-D91F9FA9A503}"/>
              </a:ext>
            </a:extLst>
          </p:cNvPr>
          <p:cNvSpPr txBox="1"/>
          <p:nvPr/>
        </p:nvSpPr>
        <p:spPr>
          <a:xfrm>
            <a:off x="1089434" y="5316473"/>
            <a:ext cx="114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gi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C7D78-CF18-4C74-8F3F-AA3257340A83}"/>
              </a:ext>
            </a:extLst>
          </p:cNvPr>
          <p:cNvSpPr txBox="1"/>
          <p:nvPr/>
        </p:nvSpPr>
        <p:spPr>
          <a:xfrm>
            <a:off x="3610448" y="341595"/>
            <a:ext cx="107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475B0-FB9E-4242-8DED-2C97204F8378}"/>
              </a:ext>
            </a:extLst>
          </p:cNvPr>
          <p:cNvSpPr txBox="1"/>
          <p:nvPr/>
        </p:nvSpPr>
        <p:spPr>
          <a:xfrm>
            <a:off x="5678193" y="295733"/>
            <a:ext cx="107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oâ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71C20D-CFA1-45C0-87C0-3B15B3504DBD}"/>
              </a:ext>
            </a:extLst>
          </p:cNvPr>
          <p:cNvSpPr txBox="1"/>
          <p:nvPr/>
        </p:nvSpPr>
        <p:spPr>
          <a:xfrm>
            <a:off x="7892429" y="283653"/>
            <a:ext cx="107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747192-1547-4045-ABBD-7A830CDCF42D}"/>
              </a:ext>
            </a:extLst>
          </p:cNvPr>
          <p:cNvSpPr txBox="1"/>
          <p:nvPr/>
        </p:nvSpPr>
        <p:spPr>
          <a:xfrm>
            <a:off x="10106665" y="217908"/>
            <a:ext cx="107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98C5F5-2657-40B5-8BB3-5E8A937B0091}"/>
              </a:ext>
            </a:extLst>
          </p:cNvPr>
          <p:cNvSpPr txBox="1"/>
          <p:nvPr/>
        </p:nvSpPr>
        <p:spPr>
          <a:xfrm>
            <a:off x="7365864" y="1027398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peâ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8F79FF-3855-49D9-9F6E-4E4D5CD7B11C}"/>
              </a:ext>
            </a:extLst>
          </p:cNvPr>
          <p:cNvSpPr txBox="1"/>
          <p:nvPr/>
        </p:nvSpPr>
        <p:spPr>
          <a:xfrm>
            <a:off x="2849514" y="1780556"/>
            <a:ext cx="1955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pha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3290E9-7D86-484C-A35B-56BF540AD670}"/>
              </a:ext>
            </a:extLst>
          </p:cNvPr>
          <p:cNvSpPr txBox="1"/>
          <p:nvPr/>
        </p:nvSpPr>
        <p:spPr>
          <a:xfrm>
            <a:off x="5241198" y="2689410"/>
            <a:ext cx="1364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soâ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CDF95-432F-4215-8B4A-D721FF95A181}"/>
              </a:ext>
            </a:extLst>
          </p:cNvPr>
          <p:cNvSpPr txBox="1"/>
          <p:nvPr/>
        </p:nvSpPr>
        <p:spPr>
          <a:xfrm>
            <a:off x="9567674" y="4562829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quy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87739-0230-480B-8C5E-542E2BA66011}"/>
              </a:ext>
            </a:extLst>
          </p:cNvPr>
          <p:cNvSpPr/>
          <p:nvPr/>
        </p:nvSpPr>
        <p:spPr>
          <a:xfrm>
            <a:off x="4880786" y="4481727"/>
            <a:ext cx="2186961" cy="871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1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32" grpId="0"/>
      <p:bldP spid="38" grpId="0"/>
      <p:bldP spid="46" grpId="0"/>
      <p:bldP spid="47" grpId="0"/>
      <p:bldP spid="49" grpId="0"/>
      <p:bldP spid="52" grpId="0"/>
      <p:bldP spid="59" grpId="0"/>
      <p:bldP spid="62" grpId="0"/>
      <p:bldP spid="53" grpId="0"/>
      <p:bldP spid="66" grpId="0"/>
      <p:bldP spid="67" grpId="0"/>
      <p:bldP spid="69" grpId="0"/>
      <p:bldP spid="2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80" grpId="0"/>
      <p:bldP spid="81" grpId="0"/>
      <p:bldP spid="7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E85830-7CEB-48FB-833A-81F1848D7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780906"/>
              </p:ext>
            </p:extLst>
          </p:nvPr>
        </p:nvGraphicFramePr>
        <p:xfrm>
          <a:off x="1660162" y="1328225"/>
          <a:ext cx="8316684" cy="391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14">
                  <a:extLst>
                    <a:ext uri="{9D8B030D-6E8A-4147-A177-3AD203B41FA5}">
                      <a16:colId xmlns:a16="http://schemas.microsoft.com/office/drawing/2014/main" val="2804218579"/>
                    </a:ext>
                  </a:extLst>
                </a:gridCol>
                <a:gridCol w="1386114">
                  <a:extLst>
                    <a:ext uri="{9D8B030D-6E8A-4147-A177-3AD203B41FA5}">
                      <a16:colId xmlns:a16="http://schemas.microsoft.com/office/drawing/2014/main" val="65293444"/>
                    </a:ext>
                  </a:extLst>
                </a:gridCol>
                <a:gridCol w="1386114">
                  <a:extLst>
                    <a:ext uri="{9D8B030D-6E8A-4147-A177-3AD203B41FA5}">
                      <a16:colId xmlns:a16="http://schemas.microsoft.com/office/drawing/2014/main" val="2602838774"/>
                    </a:ext>
                  </a:extLst>
                </a:gridCol>
                <a:gridCol w="1386114">
                  <a:extLst>
                    <a:ext uri="{9D8B030D-6E8A-4147-A177-3AD203B41FA5}">
                      <a16:colId xmlns:a16="http://schemas.microsoft.com/office/drawing/2014/main" val="1702247370"/>
                    </a:ext>
                  </a:extLst>
                </a:gridCol>
                <a:gridCol w="1386114">
                  <a:extLst>
                    <a:ext uri="{9D8B030D-6E8A-4147-A177-3AD203B41FA5}">
                      <a16:colId xmlns:a16="http://schemas.microsoft.com/office/drawing/2014/main" val="2346008068"/>
                    </a:ext>
                  </a:extLst>
                </a:gridCol>
                <a:gridCol w="1386114">
                  <a:extLst>
                    <a:ext uri="{9D8B030D-6E8A-4147-A177-3AD203B41FA5}">
                      <a16:colId xmlns:a16="http://schemas.microsoft.com/office/drawing/2014/main" val="2356599897"/>
                    </a:ext>
                  </a:extLst>
                </a:gridCol>
              </a:tblGrid>
              <a:tr h="124104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i="0" u="none" strike="noStrike" dirty="0">
                        <a:solidFill>
                          <a:srgbClr val="FF0000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600" b="0" i="0" u="none" strike="noStrike" dirty="0">
                        <a:solidFill>
                          <a:srgbClr val="FF0000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600" b="0" i="0" u="none" strike="noStrike" dirty="0">
                        <a:solidFill>
                          <a:srgbClr val="FF0000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2266"/>
                  </a:ext>
                </a:extLst>
              </a:tr>
              <a:tr h="1241044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689"/>
                  </a:ext>
                </a:extLst>
              </a:tr>
              <a:tr h="112408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effectLst/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718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232DC2-B05A-40ED-943B-E2B2A31118D1}"/>
              </a:ext>
            </a:extLst>
          </p:cNvPr>
          <p:cNvSpPr txBox="1"/>
          <p:nvPr/>
        </p:nvSpPr>
        <p:spPr>
          <a:xfrm>
            <a:off x="3327858" y="1375331"/>
            <a:ext cx="9935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0B890-86AE-4C7C-9DF5-A5FE27A29D4F}"/>
              </a:ext>
            </a:extLst>
          </p:cNvPr>
          <p:cNvSpPr txBox="1"/>
          <p:nvPr/>
        </p:nvSpPr>
        <p:spPr>
          <a:xfrm>
            <a:off x="4815532" y="1375331"/>
            <a:ext cx="12730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71BC3-97CC-4A12-BCDF-1CB92DA07029}"/>
              </a:ext>
            </a:extLst>
          </p:cNvPr>
          <p:cNvSpPr txBox="1"/>
          <p:nvPr/>
        </p:nvSpPr>
        <p:spPr>
          <a:xfrm>
            <a:off x="6088584" y="298540"/>
            <a:ext cx="12946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62321-0B18-402C-9EA8-B4C03F3680EF}"/>
              </a:ext>
            </a:extLst>
          </p:cNvPr>
          <p:cNvSpPr txBox="1"/>
          <p:nvPr/>
        </p:nvSpPr>
        <p:spPr>
          <a:xfrm>
            <a:off x="8192517" y="1381319"/>
            <a:ext cx="17239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E62E2-288B-4A02-BBBC-625EA3B07CAE}"/>
              </a:ext>
            </a:extLst>
          </p:cNvPr>
          <p:cNvSpPr txBox="1"/>
          <p:nvPr/>
        </p:nvSpPr>
        <p:spPr>
          <a:xfrm>
            <a:off x="9541130" y="1272136"/>
            <a:ext cx="893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678FF-BDA4-4AF2-AE55-FB5DEA6EED6A}"/>
              </a:ext>
            </a:extLst>
          </p:cNvPr>
          <p:cNvSpPr txBox="1"/>
          <p:nvPr/>
        </p:nvSpPr>
        <p:spPr>
          <a:xfrm>
            <a:off x="1995889" y="3144107"/>
            <a:ext cx="10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sa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D333B-AD98-4DC6-8A07-26916DAE2877}"/>
              </a:ext>
            </a:extLst>
          </p:cNvPr>
          <p:cNvSpPr txBox="1"/>
          <p:nvPr/>
        </p:nvSpPr>
        <p:spPr>
          <a:xfrm>
            <a:off x="1660162" y="4195972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quy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13CAE-566A-476D-A6C3-6666805609CE}"/>
              </a:ext>
            </a:extLst>
          </p:cNvPr>
          <p:cNvSpPr txBox="1"/>
          <p:nvPr/>
        </p:nvSpPr>
        <p:spPr>
          <a:xfrm>
            <a:off x="3454400" y="3083214"/>
            <a:ext cx="10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saø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C726F-8D6F-4900-8598-0209BEC88043}"/>
              </a:ext>
            </a:extLst>
          </p:cNvPr>
          <p:cNvSpPr txBox="1"/>
          <p:nvPr/>
        </p:nvSpPr>
        <p:spPr>
          <a:xfrm>
            <a:off x="7522000" y="2991698"/>
            <a:ext cx="10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saû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6B0D3-4BD8-4B5D-B119-144EF3AE5CC4}"/>
              </a:ext>
            </a:extLst>
          </p:cNvPr>
          <p:cNvSpPr txBox="1"/>
          <p:nvPr/>
        </p:nvSpPr>
        <p:spPr>
          <a:xfrm>
            <a:off x="4831585" y="3074534"/>
            <a:ext cx="10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saù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C809A-4411-4EBB-A7F2-589552A65B91}"/>
              </a:ext>
            </a:extLst>
          </p:cNvPr>
          <p:cNvSpPr txBox="1"/>
          <p:nvPr/>
        </p:nvSpPr>
        <p:spPr>
          <a:xfrm>
            <a:off x="6088582" y="3023007"/>
            <a:ext cx="10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saï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A91CB3-7A43-4C81-B729-E4A53360F378}"/>
              </a:ext>
            </a:extLst>
          </p:cNvPr>
          <p:cNvSpPr txBox="1"/>
          <p:nvPr/>
        </p:nvSpPr>
        <p:spPr>
          <a:xfrm>
            <a:off x="8729790" y="2973641"/>
            <a:ext cx="104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saõ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FDE141-8644-456B-B056-F058625E6747}"/>
              </a:ext>
            </a:extLst>
          </p:cNvPr>
          <p:cNvSpPr txBox="1"/>
          <p:nvPr/>
        </p:nvSpPr>
        <p:spPr>
          <a:xfrm>
            <a:off x="3144337" y="4195970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quøy</a:t>
            </a:r>
            <a:endParaRPr lang="en-US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28C8F-3610-4E26-9372-745CDDC11A46}"/>
              </a:ext>
            </a:extLst>
          </p:cNvPr>
          <p:cNvSpPr txBox="1"/>
          <p:nvPr/>
        </p:nvSpPr>
        <p:spPr>
          <a:xfrm>
            <a:off x="4540307" y="4183374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quùy</a:t>
            </a:r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FB03BC-481C-42C2-B434-EC5BD122A186}"/>
              </a:ext>
            </a:extLst>
          </p:cNvPr>
          <p:cNvSpPr txBox="1"/>
          <p:nvPr/>
        </p:nvSpPr>
        <p:spPr>
          <a:xfrm>
            <a:off x="5875993" y="4184380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quïy</a:t>
            </a:r>
            <a:endParaRPr lang="en-US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35825D-0724-4C4D-99DF-E13CB800270B}"/>
              </a:ext>
            </a:extLst>
          </p:cNvPr>
          <p:cNvSpPr txBox="1"/>
          <p:nvPr/>
        </p:nvSpPr>
        <p:spPr>
          <a:xfrm>
            <a:off x="7256564" y="4218737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quûy</a:t>
            </a:r>
            <a:endParaRPr lang="en-US" sz="4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D3FF7-AF4F-4F81-82C3-7CEBF9BEBC3A}"/>
              </a:ext>
            </a:extLst>
          </p:cNvPr>
          <p:cNvSpPr txBox="1"/>
          <p:nvPr/>
        </p:nvSpPr>
        <p:spPr>
          <a:xfrm>
            <a:off x="8616705" y="4183374"/>
            <a:ext cx="17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quõy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6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472FB2-DCB1-4735-8657-B4D08B35C793}"/>
              </a:ext>
            </a:extLst>
          </p:cNvPr>
          <p:cNvSpPr/>
          <p:nvPr/>
        </p:nvSpPr>
        <p:spPr>
          <a:xfrm>
            <a:off x="72140" y="101183"/>
            <a:ext cx="11857220" cy="6655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VNI-Avo" pitchFamily="2" charset="0"/>
              </a:rPr>
              <a:t>    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Veà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nhaø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beù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veõ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quaï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ngöïa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sö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töû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.</a:t>
            </a:r>
          </a:p>
          <a:p>
            <a:endParaRPr lang="en-US" sz="4400" b="1" dirty="0">
              <a:solidFill>
                <a:schemeClr val="tx1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Chò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veõ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phoá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panoâ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coâ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y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só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gioû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</a:rPr>
              <a:t>quaø</a:t>
            </a:r>
            <a:r>
              <a:rPr lang="en-US" sz="4400" b="1" dirty="0">
                <a:solidFill>
                  <a:schemeClr val="tx1"/>
                </a:solidFill>
                <a:latin typeface="VNI-Avo" pitchFamily="2" charset="0"/>
              </a:rPr>
              <a:t> to. </a:t>
            </a:r>
          </a:p>
          <a:p>
            <a:pPr algn="ctr"/>
            <a:endParaRPr lang="en-US" sz="66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Minus Sign 1">
            <a:extLst>
              <a:ext uri="{FF2B5EF4-FFF2-40B4-BE49-F238E27FC236}">
                <a16:creationId xmlns:a16="http://schemas.microsoft.com/office/drawing/2014/main" id="{9878E9BB-C45F-4B09-81F8-DD355CD86DE8}"/>
              </a:ext>
            </a:extLst>
          </p:cNvPr>
          <p:cNvSpPr/>
          <p:nvPr/>
        </p:nvSpPr>
        <p:spPr>
          <a:xfrm>
            <a:off x="5200412" y="2708148"/>
            <a:ext cx="1287887" cy="15454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CC19C432-5644-4DBF-91E2-D81ADAAB9F51}"/>
              </a:ext>
            </a:extLst>
          </p:cNvPr>
          <p:cNvSpPr/>
          <p:nvPr/>
        </p:nvSpPr>
        <p:spPr>
          <a:xfrm>
            <a:off x="8508816" y="2708148"/>
            <a:ext cx="1287887" cy="15454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CBB9E775-82EB-441B-94EE-3AC493A77D45}"/>
              </a:ext>
            </a:extLst>
          </p:cNvPr>
          <p:cNvSpPr/>
          <p:nvPr/>
        </p:nvSpPr>
        <p:spPr>
          <a:xfrm flipV="1">
            <a:off x="3473535" y="4086538"/>
            <a:ext cx="1895340" cy="15454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DA2D120C-31E0-43D6-AF82-AC4A3EC28A62}"/>
              </a:ext>
            </a:extLst>
          </p:cNvPr>
          <p:cNvSpPr/>
          <p:nvPr/>
        </p:nvSpPr>
        <p:spPr>
          <a:xfrm>
            <a:off x="8267305" y="4009265"/>
            <a:ext cx="1287887" cy="15454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172301D2-1927-4464-9965-EAE740154A04}"/>
              </a:ext>
            </a:extLst>
          </p:cNvPr>
          <p:cNvSpPr/>
          <p:nvPr/>
        </p:nvSpPr>
        <p:spPr>
          <a:xfrm>
            <a:off x="9412346" y="4009265"/>
            <a:ext cx="1287887" cy="15454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169D937D-9536-426D-912F-3B1D63CB0B2A}"/>
              </a:ext>
            </a:extLst>
          </p:cNvPr>
          <p:cNvSpPr/>
          <p:nvPr/>
        </p:nvSpPr>
        <p:spPr>
          <a:xfrm>
            <a:off x="6102724" y="4009265"/>
            <a:ext cx="1287887" cy="15454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4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1358" y="1195811"/>
            <a:ext cx="96711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Taäp</a:t>
            </a:r>
            <a:r>
              <a:rPr lang="en-US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 </a:t>
            </a:r>
            <a:r>
              <a:rPr lang="en-US" sz="10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vieát</a:t>
            </a:r>
            <a:endParaRPr lang="en-US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2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FD8761-E7F0-4B61-A412-1B05B8EAA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21297"/>
              </p:ext>
            </p:extLst>
          </p:nvPr>
        </p:nvGraphicFramePr>
        <p:xfrm>
          <a:off x="510690" y="1412881"/>
          <a:ext cx="11499056" cy="4032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691">
                  <a:extLst>
                    <a:ext uri="{9D8B030D-6E8A-4147-A177-3AD203B41FA5}">
                      <a16:colId xmlns:a16="http://schemas.microsoft.com/office/drawing/2014/main" val="1895160968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2419962175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1337087442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1481220513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909310799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4251987895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4294324764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678912067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2018419441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4010229215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3679903894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1014042238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3263072675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2395798715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3350041768"/>
                    </a:ext>
                  </a:extLst>
                </a:gridCol>
                <a:gridCol w="718691">
                  <a:extLst>
                    <a:ext uri="{9D8B030D-6E8A-4147-A177-3AD203B41FA5}">
                      <a16:colId xmlns:a16="http://schemas.microsoft.com/office/drawing/2014/main" val="3616921658"/>
                    </a:ext>
                  </a:extLst>
                </a:gridCol>
              </a:tblGrid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427997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214691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86741"/>
                  </a:ext>
                </a:extLst>
              </a:tr>
              <a:tr h="49508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2964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567659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59932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63664"/>
                  </a:ext>
                </a:extLst>
              </a:tr>
              <a:tr h="4847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249" marR="90249" marT="45125" marB="45125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721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96B8E3-7E09-4B6F-8E75-E7589039AF88}"/>
              </a:ext>
            </a:extLst>
          </p:cNvPr>
          <p:cNvSpPr txBox="1"/>
          <p:nvPr/>
        </p:nvSpPr>
        <p:spPr>
          <a:xfrm>
            <a:off x="1816782" y="2555261"/>
            <a:ext cx="99578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latin typeface="HP001 4 hàng" panose="020B0603050302020204" pitchFamily="34" charset="0"/>
              </a:rPr>
              <a:t>đi</a:t>
            </a:r>
            <a:r>
              <a:rPr lang="en-US" sz="19900" dirty="0">
                <a:latin typeface="HP001 4 hàng" panose="020B0603050302020204" pitchFamily="34" charset="0"/>
              </a:rPr>
              <a:t> </a:t>
            </a:r>
            <a:r>
              <a:rPr lang="en-US" sz="19900" dirty="0" err="1">
                <a:latin typeface="HP001 4 hàng" panose="020B0603050302020204" pitchFamily="34" charset="0"/>
              </a:rPr>
              <a:t>sở</a:t>
            </a:r>
            <a:r>
              <a:rPr lang="en-US" sz="19900" dirty="0">
                <a:latin typeface="HP001 4 hàng" panose="020B0603050302020204" pitchFamily="34" charset="0"/>
              </a:rPr>
              <a:t> </a:t>
            </a:r>
            <a:r>
              <a:rPr lang="en-US" sz="19900" dirty="0" err="1">
                <a:latin typeface="HP001 4 hàng" panose="020B0603050302020204" pitchFamily="34" charset="0"/>
              </a:rPr>
              <a:t>thú</a:t>
            </a:r>
            <a:endParaRPr lang="en-US" sz="199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ết chữ -đi sở thú-">
            <a:hlinkClick r:id="" action="ppaction://media"/>
            <a:extLst>
              <a:ext uri="{FF2B5EF4-FFF2-40B4-BE49-F238E27FC236}">
                <a16:creationId xmlns:a16="http://schemas.microsoft.com/office/drawing/2014/main" id="{B261C4FB-C29B-432C-B0A8-44787C5924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4693" y="1547447"/>
            <a:ext cx="8906608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" y="0"/>
            <a:ext cx="11950126" cy="6493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b="15115"/>
          <a:stretch/>
        </p:blipFill>
        <p:spPr>
          <a:xfrm>
            <a:off x="1998966" y="603429"/>
            <a:ext cx="7674918" cy="56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5.2|36.8|1.9|7.8|1.6|5.1|1.5|5.3|1.9|6.4|2.3|5.7|2.1|5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4|34.3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24.4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1.9|1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125</Words>
  <Application>Microsoft Office PowerPoint</Application>
  <PresentationFormat>Widescreen</PresentationFormat>
  <Paragraphs>70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黑体</vt:lpstr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Dang Thi</dc:creator>
  <cp:lastModifiedBy>Administrator</cp:lastModifiedBy>
  <cp:revision>121</cp:revision>
  <dcterms:created xsi:type="dcterms:W3CDTF">2020-09-13T07:32:09Z</dcterms:created>
  <dcterms:modified xsi:type="dcterms:W3CDTF">2021-10-29T01:36:57Z</dcterms:modified>
</cp:coreProperties>
</file>